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EC8D5-13FD-E5E3-DF7F-7AEED03652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BF2483-7369-573A-F5DA-87ED3B8EF3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06B513-3674-A612-EE46-5BBE366E9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413CE-E10F-48A7-A32C-F740F24C4472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6AA49-8364-1A47-37DE-B4766CB22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4EAC0-383A-41C0-DBE1-5EEE3811E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3D1D7-8786-432C-8AD2-2ED5DACE6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62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1AE02-7B83-8D19-0CCC-11FEADD0E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2A19E-DCED-0626-60C5-76E8F4D7E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C5387-863F-2BD1-D56B-7D0CFE59D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413CE-E10F-48A7-A32C-F740F24C4472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73C95-7C9E-A851-BEAD-88D9A7B0A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79945-112F-3FC0-F014-7C2CF6AFC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3D1D7-8786-432C-8AD2-2ED5DACE6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426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BBB6-F2F1-47AA-04E7-4E1080E36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A4F4F4-2C88-98C1-A0B4-9112DB17F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083184-B0BF-09D9-7412-5A3863D3E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413CE-E10F-48A7-A32C-F740F24C4472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7A1EB-EC4A-101C-1DE8-594B23FE8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160C8-7D48-B070-65C2-DC3E7B971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3D1D7-8786-432C-8AD2-2ED5DACE6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836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B90AA-7C18-D6F9-6307-D7A18829A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3D9B5-6A2A-BD83-1357-A77C2ADDD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45B122-FCA4-4C8A-186B-B4055CBF48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C0503-B770-162D-D501-8B2C63387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413CE-E10F-48A7-A32C-F740F24C4472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CE5911-2FB0-C564-757A-45F516A27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BA9A6A-59F2-5E68-2269-46657F37F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3D1D7-8786-432C-8AD2-2ED5DACE6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694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D9539-FCFA-3FEC-3234-994536135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4CA83A-3B61-0BF8-9489-917C68DB1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89F59A-B7AD-4597-C213-0BE06D3C56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193495-2084-AD11-308F-9955985B9B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BE8139-C45C-7C30-3B3C-6F3D4A61D4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A68F0A-4EAE-EAC9-D954-98E6BF79E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413CE-E10F-48A7-A32C-F740F24C4472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93C100-6DA6-6075-8F1D-69563DA07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5A0E5B-8C37-F6D8-E79C-0B3FEDC64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3D1D7-8786-432C-8AD2-2ED5DACE6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694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46296-A311-4ED4-1434-6E4DBD3A6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A9787C-3C7D-D12A-A05E-CF4503D32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413CE-E10F-48A7-A32C-F740F24C4472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1B2782-C5B9-F5D3-4DFC-B2CCAD8E1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8D6526-9671-2E2B-B2E3-5EDE2EC37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3D1D7-8786-432C-8AD2-2ED5DACE6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851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FB5A5D-8F85-359D-C120-BFE9FC2E5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413CE-E10F-48A7-A32C-F740F24C4472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5D0600-A9F8-5E7B-1AC1-CBC18DFFC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16EB6-4F6A-F62C-035B-970F84BB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3D1D7-8786-432C-8AD2-2ED5DACE6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948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444C8-7613-FD6D-4865-992C9F25B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8DDA7-02A0-78C7-70DB-C0BD47A4A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967B4-0227-0082-0821-F270F023C9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CCA4CA-449A-C4D2-380F-49112763C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413CE-E10F-48A7-A32C-F740F24C4472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F25413-2937-833A-144A-468C1AA18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523354-21EF-57F4-9722-4B0EC813D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3D1D7-8786-432C-8AD2-2ED5DACE6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18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2CABA-EE2B-DBD4-6545-071DF0B58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098518-5298-A542-BCCD-98523D5347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86918-A477-C388-D09A-38ACA486F1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0FFE20-3743-0ECB-16F8-DCC46090B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413CE-E10F-48A7-A32C-F740F24C4472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8E04D2-2A74-B7D4-DA83-F7387CB4F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1840B2-D5CC-AB42-8126-EB54ACF43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3D1D7-8786-432C-8AD2-2ED5DACE6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77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4AC42-F68A-0711-9D53-23DCFD7EF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C8FA0D-5141-73A3-B024-AB0AB006E0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27F2F-EDA1-93BA-3C03-61F7BBE77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413CE-E10F-48A7-A32C-F740F24C4472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82777-01BC-B485-CA09-93837F468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CB512-1515-2A98-72E6-0CCD817DF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3D1D7-8786-432C-8AD2-2ED5DACE6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17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BBEBFE-9F25-4173-3A42-645428F7FD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9F15B8-901B-D873-A111-9A504D1176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15D2A5-42E9-408A-C3AD-5F3F9C33C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413CE-E10F-48A7-A32C-F740F24C4472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B147D-245A-C130-C398-F18ED1A5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EF825-54BC-36F2-0BB2-D8106154F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3D1D7-8786-432C-8AD2-2ED5DACE6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28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D88D0E-B42D-9AE3-548E-F19156AF4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6DFC8A-E8C5-EAC3-69B0-7848522EB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AC1B19-9FEE-1487-437A-BE70F27409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D413CE-E10F-48A7-A32C-F740F24C4472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D1F77-403F-00E3-0EC9-0B2A9B71F4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FAE44-516E-DA27-990E-B9D6179A83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E3D1D7-8786-432C-8AD2-2ED5DACE6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129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2nti8k16vSE?feature=oembe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2d8E3zTxAs?feature=oembed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89ED1AA-8684-4D37-B208-8777E1A77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Graphic 33">
            <a:extLst>
              <a:ext uri="{FF2B5EF4-FFF2-40B4-BE49-F238E27FC236}">
                <a16:creationId xmlns:a16="http://schemas.microsoft.com/office/drawing/2014/main" id="{4180E01B-B1F4-437C-807D-1C930718E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0784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FB9A94-2C02-54F9-B15F-DFF217FB39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58716" y="955309"/>
            <a:ext cx="7074568" cy="2898975"/>
          </a:xfrm>
        </p:spPr>
        <p:txBody>
          <a:bodyPr>
            <a:normAutofit/>
          </a:bodyPr>
          <a:lstStyle/>
          <a:p>
            <a:r>
              <a:rPr lang="en-US" sz="6600">
                <a:solidFill>
                  <a:srgbClr val="FFFFFF"/>
                </a:solidFill>
              </a:rPr>
              <a:t>Who is Alejandro Brittes?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72BFD8-3098-6892-8463-19FCEF50D3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4916" y="4533813"/>
            <a:ext cx="6930189" cy="9384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And what is Chamamé?</a:t>
            </a:r>
          </a:p>
        </p:txBody>
      </p:sp>
      <p:sp>
        <p:nvSpPr>
          <p:cNvPr id="25" name="sketch line">
            <a:extLst>
              <a:ext uri="{FF2B5EF4-FFF2-40B4-BE49-F238E27FC236}">
                <a16:creationId xmlns:a16="http://schemas.microsoft.com/office/drawing/2014/main" id="{41F77738-2AF0-4750-A0C7-F97C2C175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462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0"/>
    </mc:Choice>
    <mc:Fallback>
      <p:transition spd="slow" advClick="0" advTm="6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E893E-CF33-BDC4-1B56-D34635BD1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Alejandro </a:t>
            </a:r>
            <a:r>
              <a:rPr lang="en-US" dirty="0" err="1">
                <a:solidFill>
                  <a:srgbClr val="FFFFFF"/>
                </a:solidFill>
              </a:rPr>
              <a:t>Brittes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AD422-E5F9-CF45-26D6-9FF53ED39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Alejandro </a:t>
            </a:r>
            <a:r>
              <a:rPr lang="en-US" dirty="0" err="1"/>
              <a:t>Brittes</a:t>
            </a:r>
            <a:r>
              <a:rPr lang="en-US" dirty="0"/>
              <a:t>, a Brazil-based Argentine composer, accordionist, and author delves into his chamamé heritage, a rhythmic connection to the Earth and the Universe. The music blends Indigenous Guaraní musicality and Baroque influences from Jesuit missions in a cultural region spanning parts of Argentina, Brazil, Paraguay and Uruguay.</a:t>
            </a:r>
          </a:p>
        </p:txBody>
      </p:sp>
    </p:spTree>
    <p:extLst>
      <p:ext uri="{BB962C8B-B14F-4D97-AF65-F5344CB8AC3E}">
        <p14:creationId xmlns:p14="http://schemas.microsoft.com/office/powerpoint/2010/main" val="3549854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0"/>
    </mc:Choice>
    <mc:Fallback>
      <p:transition spd="slow" advClick="0" advTm="6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E893E-CF33-BDC4-1B56-D34635BD1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Alejandro </a:t>
            </a:r>
            <a:r>
              <a:rPr lang="en-US" dirty="0" err="1">
                <a:solidFill>
                  <a:srgbClr val="FFFFFF"/>
                </a:solidFill>
              </a:rPr>
              <a:t>Brittes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AD422-E5F9-CF45-26D6-9FF53ED39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Featured at the Library of Congress on his 2023 East Coast tour, </a:t>
            </a:r>
            <a:r>
              <a:rPr lang="en-US" dirty="0" err="1"/>
              <a:t>Brittes</a:t>
            </a:r>
            <a:r>
              <a:rPr lang="en-US" dirty="0"/>
              <a:t> will be touring the West in 2024, performing at venues such as: San José Jazz Festival, Stanford Live, Tucson Meet Yourself, and Albuquerque Folk Festival . The trio consists of Alejandro </a:t>
            </a:r>
            <a:r>
              <a:rPr lang="en-US" dirty="0" err="1"/>
              <a:t>Brittes</a:t>
            </a:r>
            <a:r>
              <a:rPr lang="en-US" dirty="0"/>
              <a:t>, André Ely, and Carlos de </a:t>
            </a:r>
            <a:r>
              <a:rPr lang="en-US" dirty="0" err="1"/>
              <a:t>Césaro</a:t>
            </a:r>
            <a:r>
              <a:rPr lang="en-US" dirty="0"/>
              <a:t>. This 2024 tour is a realization of the </a:t>
            </a:r>
            <a:r>
              <a:rPr lang="en-US" dirty="0" err="1"/>
              <a:t>Ministério</a:t>
            </a:r>
            <a:r>
              <a:rPr lang="en-US" dirty="0"/>
              <a:t> da Cultura </a:t>
            </a:r>
            <a:r>
              <a:rPr lang="en-US" dirty="0" err="1"/>
              <a:t>Brasil</a:t>
            </a:r>
            <a:r>
              <a:rPr lang="en-US" dirty="0"/>
              <a:t> - Governo Federal - </a:t>
            </a:r>
            <a:r>
              <a:rPr lang="en-US" dirty="0" err="1"/>
              <a:t>União</a:t>
            </a:r>
            <a:r>
              <a:rPr lang="en-US" dirty="0"/>
              <a:t> with sponsorship of Arroz Prato Fino, through the Lei de </a:t>
            </a:r>
            <a:r>
              <a:rPr lang="en-US" dirty="0" err="1"/>
              <a:t>Incentivo</a:t>
            </a:r>
            <a:r>
              <a:rPr lang="en-US" dirty="0"/>
              <a:t> à Cultura - </a:t>
            </a:r>
            <a:r>
              <a:rPr lang="en-US" dirty="0" err="1"/>
              <a:t>Rouanet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4192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0"/>
    </mc:Choice>
    <mc:Fallback>
      <p:transition spd="slow" advClick="0" advTm="6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378466-1E6D-5AC4-67DC-CCEB85A9B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  <a:prstGeom prst="ellipse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is Chamamé?</a:t>
            </a:r>
          </a:p>
        </p:txBody>
      </p:sp>
      <p:sp>
        <p:nvSpPr>
          <p:cNvPr id="25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nline Media 5" title="ALEJANDRO BRITTES TALKS ABOUT THE CHAMAMÉ RHYTHM">
            <a:hlinkClick r:id="" action="ppaction://media"/>
            <a:extLst>
              <a:ext uri="{FF2B5EF4-FFF2-40B4-BE49-F238E27FC236}">
                <a16:creationId xmlns:a16="http://schemas.microsoft.com/office/drawing/2014/main" id="{61EA4348-D52C-2C27-AA1D-C6A1F7D508D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654296" y="1377155"/>
            <a:ext cx="7214616" cy="407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28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60000"/>
    </mc:Choice>
    <mc:Fallback>
      <p:transition spd="slow" advClick="0" advTm="36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63B99A-73EE-4FBB-B7C4-F9F9BCC25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A0C6DC-661F-2C51-20C6-5097F9F6ED57}"/>
              </a:ext>
            </a:extLst>
          </p:cNvPr>
          <p:cNvSpPr txBox="1"/>
          <p:nvPr/>
        </p:nvSpPr>
        <p:spPr>
          <a:xfrm>
            <a:off x="867747" y="867747"/>
            <a:ext cx="2710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ALEJANDRO BRITTES TRIO</a:t>
            </a:r>
          </a:p>
        </p:txBody>
      </p:sp>
      <p:pic>
        <p:nvPicPr>
          <p:cNvPr id="10" name="Online Media 9" title="ALEJANDRO BRITTES - KM 11">
            <a:hlinkClick r:id="" action="ppaction://media"/>
            <a:extLst>
              <a:ext uri="{FF2B5EF4-FFF2-40B4-BE49-F238E27FC236}">
                <a16:creationId xmlns:a16="http://schemas.microsoft.com/office/drawing/2014/main" id="{263A8387-89B9-6841-A1E0-E4C3811E8068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23150" y="1253331"/>
            <a:ext cx="770731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326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00"/>
    </mc:Choice>
    <mc:Fallback>
      <p:transition spd="slow" advClick="0" advTm="30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F12E7CC5-C78B-4EBD-9565-3FA00FAA6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erson standing in front of a picture of a person&#10;&#10;Description automatically generated">
            <a:extLst>
              <a:ext uri="{FF2B5EF4-FFF2-40B4-BE49-F238E27FC236}">
                <a16:creationId xmlns:a16="http://schemas.microsoft.com/office/drawing/2014/main" id="{6640B433-6EBB-67A6-BE89-E2F4CDCA26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88" y="388869"/>
            <a:ext cx="4292258" cy="6066795"/>
          </a:xfrm>
          <a:prstGeom prst="rect">
            <a:avLst/>
          </a:prstGeom>
        </p:spPr>
      </p:pic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A4529A5-F675-429F-8044-01372BB13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9992" y="0"/>
            <a:ext cx="7562008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chemeClr val="accent2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17F563-E63E-C4AD-DB05-C6969CD17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2061" y="762538"/>
            <a:ext cx="5649349" cy="31998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Free Concert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E9A7DE8-4CE1-A5E8-9DB7-C38226734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2061" y="4312561"/>
            <a:ext cx="5649349" cy="16878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Join us on Wednesday, September 4</a:t>
            </a:r>
            <a:r>
              <a:rPr lang="en-US" sz="2400" kern="1200" baseline="300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th </a:t>
            </a:r>
          </a:p>
          <a:p>
            <a:pPr marL="0" indent="0">
              <a:buNone/>
            </a:pPr>
            <a:r>
              <a:rPr lang="en-US" sz="2400" kern="1200" baseline="300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5:00 to 7:00 pm (PDT) </a:t>
            </a:r>
          </a:p>
          <a:p>
            <a:pPr marL="0" indent="0">
              <a:buNone/>
            </a:pPr>
            <a:r>
              <a:rPr lang="en-US" sz="2400" baseline="30000" dirty="0">
                <a:solidFill>
                  <a:srgbClr val="FFFFFF"/>
                </a:solidFill>
              </a:rPr>
              <a:t>Book Talk &amp; Concert in Theater 37.</a:t>
            </a:r>
            <a:endParaRPr lang="en-US" sz="2400" kern="1200" baseline="300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sz="2400" kern="1200" baseline="300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This </a:t>
            </a:r>
            <a:r>
              <a:rPr lang="en-US" sz="2400" baseline="30000" dirty="0">
                <a:solidFill>
                  <a:srgbClr val="FFFFFF"/>
                </a:solidFill>
              </a:rPr>
              <a:t>exciting event is free and open to the public.</a:t>
            </a:r>
            <a:endParaRPr lang="en-US" sz="2400" kern="1200" baseline="300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0" name="sketch line">
            <a:extLst>
              <a:ext uri="{FF2B5EF4-FFF2-40B4-BE49-F238E27FC236}">
                <a16:creationId xmlns:a16="http://schemas.microsoft.com/office/drawing/2014/main" id="{63DAB858-5A0C-4AFF-AAC6-705EDF8DB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7682" y="4043302"/>
            <a:ext cx="5303520" cy="18288"/>
          </a:xfrm>
          <a:custGeom>
            <a:avLst/>
            <a:gdLst>
              <a:gd name="connsiteX0" fmla="*/ 0 w 5303520"/>
              <a:gd name="connsiteY0" fmla="*/ 0 h 18288"/>
              <a:gd name="connsiteX1" fmla="*/ 556870 w 5303520"/>
              <a:gd name="connsiteY1" fmla="*/ 0 h 18288"/>
              <a:gd name="connsiteX2" fmla="*/ 1272845 w 5303520"/>
              <a:gd name="connsiteY2" fmla="*/ 0 h 18288"/>
              <a:gd name="connsiteX3" fmla="*/ 1882750 w 5303520"/>
              <a:gd name="connsiteY3" fmla="*/ 0 h 18288"/>
              <a:gd name="connsiteX4" fmla="*/ 2439619 w 5303520"/>
              <a:gd name="connsiteY4" fmla="*/ 0 h 18288"/>
              <a:gd name="connsiteX5" fmla="*/ 3155594 w 5303520"/>
              <a:gd name="connsiteY5" fmla="*/ 0 h 18288"/>
              <a:gd name="connsiteX6" fmla="*/ 3818534 w 5303520"/>
              <a:gd name="connsiteY6" fmla="*/ 0 h 18288"/>
              <a:gd name="connsiteX7" fmla="*/ 4481474 w 5303520"/>
              <a:gd name="connsiteY7" fmla="*/ 0 h 18288"/>
              <a:gd name="connsiteX8" fmla="*/ 5303520 w 5303520"/>
              <a:gd name="connsiteY8" fmla="*/ 0 h 18288"/>
              <a:gd name="connsiteX9" fmla="*/ 5303520 w 5303520"/>
              <a:gd name="connsiteY9" fmla="*/ 18288 h 18288"/>
              <a:gd name="connsiteX10" fmla="*/ 4746650 w 5303520"/>
              <a:gd name="connsiteY10" fmla="*/ 18288 h 18288"/>
              <a:gd name="connsiteX11" fmla="*/ 4242816 w 5303520"/>
              <a:gd name="connsiteY11" fmla="*/ 18288 h 18288"/>
              <a:gd name="connsiteX12" fmla="*/ 3526841 w 5303520"/>
              <a:gd name="connsiteY12" fmla="*/ 18288 h 18288"/>
              <a:gd name="connsiteX13" fmla="*/ 2969971 w 5303520"/>
              <a:gd name="connsiteY13" fmla="*/ 18288 h 18288"/>
              <a:gd name="connsiteX14" fmla="*/ 2253996 w 5303520"/>
              <a:gd name="connsiteY14" fmla="*/ 18288 h 18288"/>
              <a:gd name="connsiteX15" fmla="*/ 1484986 w 5303520"/>
              <a:gd name="connsiteY15" fmla="*/ 18288 h 18288"/>
              <a:gd name="connsiteX16" fmla="*/ 875081 w 5303520"/>
              <a:gd name="connsiteY16" fmla="*/ 18288 h 18288"/>
              <a:gd name="connsiteX17" fmla="*/ 0 w 5303520"/>
              <a:gd name="connsiteY17" fmla="*/ 18288 h 18288"/>
              <a:gd name="connsiteX18" fmla="*/ 0 w 530352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303520" h="18288" fill="none" extrusionOk="0">
                <a:moveTo>
                  <a:pt x="0" y="0"/>
                </a:moveTo>
                <a:cubicBezTo>
                  <a:pt x="191807" y="-19560"/>
                  <a:pt x="373092" y="14032"/>
                  <a:pt x="556870" y="0"/>
                </a:cubicBezTo>
                <a:cubicBezTo>
                  <a:pt x="740648" y="-14032"/>
                  <a:pt x="1109645" y="5886"/>
                  <a:pt x="1272845" y="0"/>
                </a:cubicBezTo>
                <a:cubicBezTo>
                  <a:pt x="1436045" y="-5886"/>
                  <a:pt x="1723352" y="-21940"/>
                  <a:pt x="1882750" y="0"/>
                </a:cubicBezTo>
                <a:cubicBezTo>
                  <a:pt x="2042148" y="21940"/>
                  <a:pt x="2308812" y="-23394"/>
                  <a:pt x="2439619" y="0"/>
                </a:cubicBezTo>
                <a:cubicBezTo>
                  <a:pt x="2570426" y="23394"/>
                  <a:pt x="2936980" y="-3315"/>
                  <a:pt x="3155594" y="0"/>
                </a:cubicBezTo>
                <a:cubicBezTo>
                  <a:pt x="3374208" y="3315"/>
                  <a:pt x="3528026" y="24519"/>
                  <a:pt x="3818534" y="0"/>
                </a:cubicBezTo>
                <a:cubicBezTo>
                  <a:pt x="4109042" y="-24519"/>
                  <a:pt x="4161759" y="-18720"/>
                  <a:pt x="4481474" y="0"/>
                </a:cubicBezTo>
                <a:cubicBezTo>
                  <a:pt x="4801189" y="18720"/>
                  <a:pt x="5011126" y="27308"/>
                  <a:pt x="5303520" y="0"/>
                </a:cubicBezTo>
                <a:cubicBezTo>
                  <a:pt x="5304050" y="6954"/>
                  <a:pt x="5304254" y="12839"/>
                  <a:pt x="5303520" y="18288"/>
                </a:cubicBezTo>
                <a:cubicBezTo>
                  <a:pt x="5132450" y="501"/>
                  <a:pt x="4953391" y="18714"/>
                  <a:pt x="4746650" y="18288"/>
                </a:cubicBezTo>
                <a:cubicBezTo>
                  <a:pt x="4539909" y="17863"/>
                  <a:pt x="4361261" y="7168"/>
                  <a:pt x="4242816" y="18288"/>
                </a:cubicBezTo>
                <a:cubicBezTo>
                  <a:pt x="4124371" y="29408"/>
                  <a:pt x="3754907" y="21026"/>
                  <a:pt x="3526841" y="18288"/>
                </a:cubicBezTo>
                <a:cubicBezTo>
                  <a:pt x="3298775" y="15550"/>
                  <a:pt x="3164473" y="3913"/>
                  <a:pt x="2969971" y="18288"/>
                </a:cubicBezTo>
                <a:cubicBezTo>
                  <a:pt x="2775469" y="32664"/>
                  <a:pt x="2608536" y="2050"/>
                  <a:pt x="2253996" y="18288"/>
                </a:cubicBezTo>
                <a:cubicBezTo>
                  <a:pt x="1899456" y="34526"/>
                  <a:pt x="1752044" y="28789"/>
                  <a:pt x="1484986" y="18288"/>
                </a:cubicBezTo>
                <a:cubicBezTo>
                  <a:pt x="1217928" y="7788"/>
                  <a:pt x="1060609" y="-4784"/>
                  <a:pt x="875081" y="18288"/>
                </a:cubicBezTo>
                <a:cubicBezTo>
                  <a:pt x="689553" y="41360"/>
                  <a:pt x="188846" y="25228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303520" h="18288" stroke="0" extrusionOk="0">
                <a:moveTo>
                  <a:pt x="0" y="0"/>
                </a:moveTo>
                <a:cubicBezTo>
                  <a:pt x="181149" y="2038"/>
                  <a:pt x="442175" y="-27591"/>
                  <a:pt x="609905" y="0"/>
                </a:cubicBezTo>
                <a:cubicBezTo>
                  <a:pt x="777636" y="27591"/>
                  <a:pt x="947554" y="-24271"/>
                  <a:pt x="1113739" y="0"/>
                </a:cubicBezTo>
                <a:cubicBezTo>
                  <a:pt x="1279924" y="24271"/>
                  <a:pt x="1721318" y="-30891"/>
                  <a:pt x="1882750" y="0"/>
                </a:cubicBezTo>
                <a:cubicBezTo>
                  <a:pt x="2044182" y="30891"/>
                  <a:pt x="2270822" y="-14002"/>
                  <a:pt x="2492654" y="0"/>
                </a:cubicBezTo>
                <a:cubicBezTo>
                  <a:pt x="2714486" y="14002"/>
                  <a:pt x="2822632" y="27292"/>
                  <a:pt x="3102559" y="0"/>
                </a:cubicBezTo>
                <a:cubicBezTo>
                  <a:pt x="3382487" y="-27292"/>
                  <a:pt x="3489743" y="-31235"/>
                  <a:pt x="3871570" y="0"/>
                </a:cubicBezTo>
                <a:cubicBezTo>
                  <a:pt x="4253397" y="31235"/>
                  <a:pt x="4301475" y="22800"/>
                  <a:pt x="4428439" y="0"/>
                </a:cubicBezTo>
                <a:cubicBezTo>
                  <a:pt x="4555403" y="-22800"/>
                  <a:pt x="5018410" y="43534"/>
                  <a:pt x="5303520" y="0"/>
                </a:cubicBezTo>
                <a:cubicBezTo>
                  <a:pt x="5302837" y="5414"/>
                  <a:pt x="5302800" y="12510"/>
                  <a:pt x="5303520" y="18288"/>
                </a:cubicBezTo>
                <a:cubicBezTo>
                  <a:pt x="5082751" y="18456"/>
                  <a:pt x="4993374" y="24100"/>
                  <a:pt x="4746650" y="18288"/>
                </a:cubicBezTo>
                <a:cubicBezTo>
                  <a:pt x="4499926" y="12477"/>
                  <a:pt x="4368648" y="-7187"/>
                  <a:pt x="4083710" y="18288"/>
                </a:cubicBezTo>
                <a:cubicBezTo>
                  <a:pt x="3798772" y="43763"/>
                  <a:pt x="3729434" y="5501"/>
                  <a:pt x="3473806" y="18288"/>
                </a:cubicBezTo>
                <a:cubicBezTo>
                  <a:pt x="3218178" y="31075"/>
                  <a:pt x="3056855" y="30003"/>
                  <a:pt x="2704795" y="18288"/>
                </a:cubicBezTo>
                <a:cubicBezTo>
                  <a:pt x="2352735" y="6573"/>
                  <a:pt x="2319447" y="29257"/>
                  <a:pt x="1935785" y="18288"/>
                </a:cubicBezTo>
                <a:cubicBezTo>
                  <a:pt x="1552123" y="7320"/>
                  <a:pt x="1532619" y="-467"/>
                  <a:pt x="1378915" y="18288"/>
                </a:cubicBezTo>
                <a:cubicBezTo>
                  <a:pt x="1225211" y="37043"/>
                  <a:pt x="1038692" y="34308"/>
                  <a:pt x="715975" y="18288"/>
                </a:cubicBezTo>
                <a:cubicBezTo>
                  <a:pt x="393258" y="2268"/>
                  <a:pt x="303768" y="26944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80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0"/>
    </mc:Choice>
    <mc:Fallback>
      <p:transition spd="slow" advClick="0" advTm="6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205</Words>
  <Application>Microsoft Office PowerPoint</Application>
  <PresentationFormat>Widescreen</PresentationFormat>
  <Paragraphs>13</Paragraphs>
  <Slides>6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Who is Alejandro Brittes?</vt:lpstr>
      <vt:lpstr>Alejandro Brittes</vt:lpstr>
      <vt:lpstr>Alejandro Brittes</vt:lpstr>
      <vt:lpstr>What is Chamamé?</vt:lpstr>
      <vt:lpstr>PowerPoint Presentation</vt:lpstr>
      <vt:lpstr>Free Concert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Rachel M Fisher</dc:creator>
  <cp:lastModifiedBy>Rachel M Fisher</cp:lastModifiedBy>
  <cp:revision>4</cp:revision>
  <dcterms:created xsi:type="dcterms:W3CDTF">2024-08-20T21:02:51Z</dcterms:created>
  <dcterms:modified xsi:type="dcterms:W3CDTF">2024-08-21T12:47:07Z</dcterms:modified>
</cp:coreProperties>
</file>